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76" r:id="rId2"/>
    <p:sldId id="256" r:id="rId3"/>
    <p:sldId id="26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13004800" cy="9753600"/>
  <p:notesSz cx="6858000" cy="9144000"/>
  <p:defaultTextStyle>
    <a:lvl1pPr algn="ctr" defTabSz="584200">
      <a:defRPr sz="3600">
        <a:latin typeface="+mn-lt"/>
        <a:ea typeface="+mn-ea"/>
        <a:cs typeface="+mn-cs"/>
        <a:sym typeface="Helvetica Light"/>
      </a:defRPr>
    </a:lvl1pPr>
    <a:lvl2pPr indent="228600" algn="ctr" defTabSz="584200">
      <a:defRPr sz="3600">
        <a:latin typeface="+mn-lt"/>
        <a:ea typeface="+mn-ea"/>
        <a:cs typeface="+mn-cs"/>
        <a:sym typeface="Helvetica Light"/>
      </a:defRPr>
    </a:lvl2pPr>
    <a:lvl3pPr indent="457200" algn="ctr" defTabSz="584200">
      <a:defRPr sz="3600">
        <a:latin typeface="+mn-lt"/>
        <a:ea typeface="+mn-ea"/>
        <a:cs typeface="+mn-cs"/>
        <a:sym typeface="Helvetica Light"/>
      </a:defRPr>
    </a:lvl3pPr>
    <a:lvl4pPr indent="685800" algn="ctr" defTabSz="584200">
      <a:defRPr sz="3600">
        <a:latin typeface="+mn-lt"/>
        <a:ea typeface="+mn-ea"/>
        <a:cs typeface="+mn-cs"/>
        <a:sym typeface="Helvetica Light"/>
      </a:defRPr>
    </a:lvl4pPr>
    <a:lvl5pPr indent="914400" algn="ctr" defTabSz="584200">
      <a:defRPr sz="3600">
        <a:latin typeface="+mn-lt"/>
        <a:ea typeface="+mn-ea"/>
        <a:cs typeface="+mn-cs"/>
        <a:sym typeface="Helvetica Light"/>
      </a:defRPr>
    </a:lvl5pPr>
    <a:lvl6pPr indent="1143000" algn="ctr" defTabSz="584200">
      <a:defRPr sz="3600">
        <a:latin typeface="+mn-lt"/>
        <a:ea typeface="+mn-ea"/>
        <a:cs typeface="+mn-cs"/>
        <a:sym typeface="Helvetica Light"/>
      </a:defRPr>
    </a:lvl6pPr>
    <a:lvl7pPr indent="1371600" algn="ctr" defTabSz="584200">
      <a:defRPr sz="3600">
        <a:latin typeface="+mn-lt"/>
        <a:ea typeface="+mn-ea"/>
        <a:cs typeface="+mn-cs"/>
        <a:sym typeface="Helvetica Light"/>
      </a:defRPr>
    </a:lvl7pPr>
    <a:lvl8pPr indent="1600200" algn="ctr" defTabSz="584200">
      <a:defRPr sz="3600">
        <a:latin typeface="+mn-lt"/>
        <a:ea typeface="+mn-ea"/>
        <a:cs typeface="+mn-cs"/>
        <a:sym typeface="Helvetica Light"/>
      </a:defRPr>
    </a:lvl8pPr>
    <a:lvl9pPr indent="1828800" algn="ctr" defTabSz="584200">
      <a:defRPr sz="3600"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00882B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522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30" name="Shape 3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60430210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>
            <a:spLocks noGrp="1"/>
          </p:cNvSpPr>
          <p:nvPr>
            <p:ph type="body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</a:p>
          <a:p>
            <a:pPr lvl="1">
              <a:defRPr sz="1800"/>
            </a:pPr>
            <a:r>
              <a:rPr sz="3200"/>
              <a:t>Body Level Two</a:t>
            </a:r>
          </a:p>
          <a:p>
            <a:pPr lvl="2">
              <a:defRPr sz="1800"/>
            </a:pPr>
            <a:r>
              <a:rPr sz="3200"/>
              <a:t>Body Level Three</a:t>
            </a:r>
          </a:p>
          <a:p>
            <a:pPr lvl="3">
              <a:defRPr sz="1800"/>
            </a:pPr>
            <a:r>
              <a:rPr sz="3200"/>
              <a:t>Body Level Four</a:t>
            </a:r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</a:p>
          <a:p>
            <a:pPr lvl="1">
              <a:defRPr sz="1800"/>
            </a:pPr>
            <a:r>
              <a:rPr sz="2800"/>
              <a:t>Body Level Two</a:t>
            </a:r>
          </a:p>
          <a:p>
            <a:pPr lvl="2">
              <a:defRPr sz="1800"/>
            </a:pPr>
            <a:r>
              <a:rPr sz="2800"/>
              <a:t>Body Level Three</a:t>
            </a:r>
          </a:p>
          <a:p>
            <a:pPr lvl="3">
              <a:defRPr sz="1800"/>
            </a:pPr>
            <a:r>
              <a:rPr sz="2800"/>
              <a:t>Body Level Four</a:t>
            </a:r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/>
            </a:pPr>
            <a:r>
              <a:rPr sz="3600"/>
              <a:t>Body Level One</a:t>
            </a:r>
          </a:p>
          <a:p>
            <a:pPr lvl="1">
              <a:defRPr sz="1800"/>
            </a:pPr>
            <a:r>
              <a:rPr sz="3600"/>
              <a:t>Body Level Two</a:t>
            </a:r>
          </a:p>
          <a:p>
            <a:pPr lvl="2">
              <a:defRPr sz="1800"/>
            </a:pPr>
            <a:r>
              <a:rPr sz="3600"/>
              <a:t>Body Level Three</a:t>
            </a:r>
          </a:p>
          <a:p>
            <a:pPr lvl="3">
              <a:defRPr sz="1800"/>
            </a:pPr>
            <a:r>
              <a:rPr sz="3600"/>
              <a:t>Body Level Four</a:t>
            </a:r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defRPr sz="8000">
          <a:latin typeface="+mn-lt"/>
          <a:ea typeface="+mn-ea"/>
          <a:cs typeface="+mn-cs"/>
          <a:sym typeface="Helvetica Light"/>
        </a:defRPr>
      </a:lvl1pPr>
      <a:lvl2pPr indent="228600" algn="ctr" defTabSz="584200">
        <a:defRPr sz="8000">
          <a:latin typeface="+mn-lt"/>
          <a:ea typeface="+mn-ea"/>
          <a:cs typeface="+mn-cs"/>
          <a:sym typeface="Helvetica Light"/>
        </a:defRPr>
      </a:lvl2pPr>
      <a:lvl3pPr indent="457200" algn="ctr" defTabSz="584200">
        <a:defRPr sz="8000">
          <a:latin typeface="+mn-lt"/>
          <a:ea typeface="+mn-ea"/>
          <a:cs typeface="+mn-cs"/>
          <a:sym typeface="Helvetica Light"/>
        </a:defRPr>
      </a:lvl3pPr>
      <a:lvl4pPr indent="685800" algn="ctr" defTabSz="584200">
        <a:defRPr sz="8000">
          <a:latin typeface="+mn-lt"/>
          <a:ea typeface="+mn-ea"/>
          <a:cs typeface="+mn-cs"/>
          <a:sym typeface="Helvetica Light"/>
        </a:defRPr>
      </a:lvl4pPr>
      <a:lvl5pPr indent="914400" algn="ctr" defTabSz="584200">
        <a:defRPr sz="8000">
          <a:latin typeface="+mn-lt"/>
          <a:ea typeface="+mn-ea"/>
          <a:cs typeface="+mn-cs"/>
          <a:sym typeface="Helvetica Light"/>
        </a:defRPr>
      </a:lvl5pPr>
      <a:lvl6pPr indent="1143000" algn="ctr" defTabSz="584200">
        <a:defRPr sz="8000">
          <a:latin typeface="+mn-lt"/>
          <a:ea typeface="+mn-ea"/>
          <a:cs typeface="+mn-cs"/>
          <a:sym typeface="Helvetica Light"/>
        </a:defRPr>
      </a:lvl6pPr>
      <a:lvl7pPr indent="1371600" algn="ctr" defTabSz="584200">
        <a:defRPr sz="8000">
          <a:latin typeface="+mn-lt"/>
          <a:ea typeface="+mn-ea"/>
          <a:cs typeface="+mn-cs"/>
          <a:sym typeface="Helvetica Light"/>
        </a:defRPr>
      </a:lvl7pPr>
      <a:lvl8pPr indent="1600200" algn="ctr" defTabSz="584200">
        <a:defRPr sz="8000">
          <a:latin typeface="+mn-lt"/>
          <a:ea typeface="+mn-ea"/>
          <a:cs typeface="+mn-cs"/>
          <a:sym typeface="Helvetica Light"/>
        </a:defRPr>
      </a:lvl8pPr>
      <a:lvl9pPr indent="1828800" algn="ctr" defTabSz="584200">
        <a:defRPr sz="8000">
          <a:latin typeface="+mn-lt"/>
          <a:ea typeface="+mn-ea"/>
          <a:cs typeface="+mn-cs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+mn-lt"/>
          <a:ea typeface="+mn-ea"/>
          <a:cs typeface="+mn-cs"/>
          <a:sym typeface="Helvetica Light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co.uk/url?sa=i&amp;rct=j&amp;q=&amp;esrc=s&amp;frm=1&amp;source=images&amp;cd=&amp;cad=rja&amp;uact=8&amp;ved=0CAcQjRw&amp;url=http%3A%2F%2Fwww.johndclare.net%2FRoadtoWWII8.htm&amp;ei=ATD3VN_HIomrU5y1gMAF&amp;psig=AFQjCNE1wZZTiMYMGdsoMILVaIcRPvnnoA&amp;ust=1425572163955689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google.co.uk/url?sa=i&amp;rct=j&amp;q=&amp;esrc=s&amp;frm=1&amp;source=images&amp;cd=&amp;cad=rja&amp;uact=8&amp;ved=0CAcQjRw&amp;url=http%3A%2F%2Fcommons.wikimedia.org%2Fwiki%2FFile%3AMucha_8_Wrzesien_1939_Warszawa.jpg&amp;ei=FjD3VIHSLoa3UZC6gJgK&amp;psig=AFQjCNE1wZZTiMYMGdsoMILVaIcRPvnnoA&amp;ust=1425572163955689" TargetMode="Externa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www.google.co.uk/url?sa=i&amp;rct=j&amp;q=&amp;esrc=s&amp;frm=1&amp;source=images&amp;cd=&amp;cad=rja&amp;uact=8&amp;ved=0CAcQjRw&amp;url=http%3A%2F%2Fpunch.photoshelter.com%2Fimage%2FI0000t3bopsdGcZw&amp;ei=mzD3VMimK4TyUNfrgVg&amp;bvm=bv.87519884,d.d24&amp;psig=AFQjCNFi5A6VbaMFfICklNHYBkRUi3l-XA&amp;ust=1425572370996903" TargetMode="Externa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.uk/url?sa=i&amp;rct=j&amp;q=&amp;esrc=s&amp;frm=1&amp;source=images&amp;cd=&amp;cad=rja&amp;uact=8&amp;ved=0CAcQjRw&amp;url=https%3A%2F%2Fwww.flickr.com%2Fphotos%2Fstillunusual%2F8017259324%2F&amp;ei=yjD3VO-qMdLKaNG5gNAN&amp;bvm=bv.87519884,d.d24&amp;psig=AFQjCNGb_Zvo9pg_I5tIv2cBe7GC7YTMKA&amp;ust=1425572408959271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www.google.co.uk/url?sa=i&amp;rct=j&amp;q=&amp;esrc=s&amp;frm=1&amp;source=images&amp;cd=&amp;cad=rja&amp;uact=8&amp;ved=0CAcQjRw&amp;url=http%3A%2F%2Fpunch.photoshelter.com%2Fimage%2FI0000A3WLKkku7Xg&amp;ei=8zD3VMCRI4StUcjNgYAC&amp;bvm=bv.87519884,d.d24&amp;psig=AFQjCNGglxEbeh20sSHern7l5aBe5Pvlbg&amp;ust=1425572462860242" TargetMode="Externa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google.co.uk/url?sa=i&amp;rct=j&amp;q=&amp;esrc=s&amp;frm=1&amp;source=images&amp;cd=&amp;cad=rja&amp;uact=8&amp;ved=0CAcQjRw&amp;url=https%3A%2F%2Fwww.pinterest.com%2Fteapotmonk%2Fspanish-civil-war%2F&amp;ei=-zH3VKLjEIL6UJbtg8AH&amp;bvm=bv.87519884,d.d24&amp;psig=AFQjCNHxUZmrQIlS7gpiRio2znxTY2m1sg&amp;ust=1425572714648470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.uk/url?sa=i&amp;rct=j&amp;q=&amp;esrc=s&amp;frm=1&amp;source=images&amp;cd=&amp;cad=rja&amp;uact=8&amp;ved=0CAcQjRw&amp;url=http%3A%2F%2Fwww.mm-rs.org%2Fforums%2Ftopic%2F65700-i-require-assistance%2F&amp;ei=zC_3VK2MJMfvUKKrhPAC&amp;bvm=bv.87519884,d.d2s&amp;psig=AFQjCNE1wZZTiMYMGdsoMILVaIcRPvnnoA&amp;ust=142557216395568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r>
              <a:rPr lang="en-GB" u="sng" dirty="0" smtClean="0"/>
              <a:t>Causes of World War Two: Cartoon Collection</a:t>
            </a:r>
            <a:endParaRPr lang="en-GB" u="sng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5736" y="7253064"/>
            <a:ext cx="10464800" cy="113030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GB" dirty="0" smtClean="0"/>
              <a:t>Name:</a:t>
            </a:r>
          </a:p>
          <a:p>
            <a:pPr algn="l"/>
            <a:endParaRPr lang="en-GB" dirty="0"/>
          </a:p>
          <a:p>
            <a:pPr algn="l"/>
            <a:r>
              <a:rPr lang="en-GB" dirty="0" smtClean="0"/>
              <a:t>Teacher: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782211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5FBB7E9B-CB03-4A41-B552-D88D8DB6FEB0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57500" y="304800"/>
            <a:ext cx="72898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324863BC-D925-4AFC-A17D-F91C8845486B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31283" y="217267"/>
            <a:ext cx="9727068" cy="907331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6076D12C-EDCF-4F4D-AD95-FF093209DCC6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32472" y="789506"/>
            <a:ext cx="11939855" cy="81745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johndclare.net/images/RidingHood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68" y="268288"/>
            <a:ext cx="7632848" cy="8981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26487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d/df/Mucha_8_Wrzesien_1939_Warszawa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960" y="99074"/>
            <a:ext cx="8280920" cy="937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71433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cdn.c.photoshelter.com/img-get/I0000t3bopsdGcZw/s/900/720/World-War-2-Cartoons-Punch-1938-09-21-313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3968" y="484312"/>
            <a:ext cx="7488832" cy="9083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265355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1.staticflickr.com/9/8321/8017259324_a10b8b18f6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840" y="844352"/>
            <a:ext cx="10520550" cy="8064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4966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cdn.c.photoshelter.com/img-get/I0000A3WLKkku7Xg/s/900/720/InterWar-Bernard-Partridge-Cartoons-Punch-1935-06-26-749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9992" y="15685"/>
            <a:ext cx="6912768" cy="9116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43056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t="16046" r="8798" b="5701"/>
          <a:stretch/>
        </p:blipFill>
        <p:spPr bwMode="auto">
          <a:xfrm>
            <a:off x="1362457" y="916360"/>
            <a:ext cx="10513168" cy="7791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2299753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42" t="21897" r="10151" b="7890"/>
          <a:stretch/>
        </p:blipFill>
        <p:spPr bwMode="auto">
          <a:xfrm>
            <a:off x="525736" y="772344"/>
            <a:ext cx="11665296" cy="8483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954722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0D961BC0-4C08-481B-8781-A4F74C16B38E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1587" y="684343"/>
            <a:ext cx="10901626" cy="807122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6" t="13121" r="8754" b="4699"/>
          <a:stretch/>
        </p:blipFill>
        <p:spPr bwMode="auto">
          <a:xfrm>
            <a:off x="1317824" y="772344"/>
            <a:ext cx="10369152" cy="8091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524179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s-media-cache-ak0.pinimg.com/236x/0c/23/7e/0c237e076f4980e5ebf840575813a5a0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064" y="680908"/>
            <a:ext cx="6192688" cy="8528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1317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48.tinypic.com/2e1u9o7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984" y="628328"/>
            <a:ext cx="8136904" cy="8136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0964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3C7DE658-610A-4777-A573-9DFFF0A6E73C-L0-00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06149" y="467268"/>
            <a:ext cx="11578640" cy="88190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7770E2C8-DB98-43A6-B23A-DCDC341DEE57-L0-001.g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24884" y="478034"/>
            <a:ext cx="12355031" cy="853573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A0B21B91-F52C-49DF-A598-BE84FF7D5F83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8450" y="304800"/>
            <a:ext cx="73279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A51F4E51-A944-46D0-B3A7-32A86EB5E7F1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600960" y="0"/>
            <a:ext cx="780288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AF02ED52-5579-4A79-928F-4C13DC1C69F9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0850" y="304800"/>
            <a:ext cx="7023100" cy="914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60DA8DD7-02B2-40AC-86D1-8DB6F25166BE-L0-001.jpe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6040" y="1559349"/>
            <a:ext cx="11132720" cy="66349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</Words>
  <Application>Microsoft Office PowerPoint</Application>
  <PresentationFormat>Custom</PresentationFormat>
  <Paragraphs>4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White</vt:lpstr>
      <vt:lpstr>Causes of World War Two: Cartoon Collection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Walton, Mr. H.</dc:creator>
  <cp:lastModifiedBy>Administrator</cp:lastModifiedBy>
  <cp:revision>5</cp:revision>
  <dcterms:modified xsi:type="dcterms:W3CDTF">2015-03-04T16:29:12Z</dcterms:modified>
</cp:coreProperties>
</file>